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156" d="100"/>
          <a:sy n="156" d="100"/>
        </p:scale>
        <p:origin x="114" y="15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10:45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10:45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50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6"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7"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8"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9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92"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95"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6"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22"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23"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4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4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71"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72"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7"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8"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8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87"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88"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72"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73"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74"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4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43"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44"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4"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8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8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3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3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27"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28"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29"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30"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31"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32"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Anand </a:t>
            </a:r>
            <a:r>
              <a:rPr lang="es-ES" dirty="0" err="1"/>
              <a:t>Bagmar</a:t>
            </a:r>
            <a:endParaRPr lang="es-ES" dirty="0"/>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Software </a:t>
            </a:r>
            <a:r>
              <a:rPr lang="es-ES" dirty="0" err="1"/>
              <a:t>Quality</a:t>
            </a:r>
            <a:r>
              <a:rPr lang="es-ES" dirty="0"/>
              <a:t> </a:t>
            </a:r>
            <a:r>
              <a:rPr lang="es-ES" dirty="0" err="1"/>
              <a:t>Evangelist</a:t>
            </a:r>
            <a:endParaRPr lang="es-ES" dirty="0"/>
          </a:p>
        </p:txBody>
      </p:sp>
      <p:pic>
        <p:nvPicPr>
          <p:cNvPr id="9" name="Imagen 8">
            <a:extLst>
              <a:ext uri="{FF2B5EF4-FFF2-40B4-BE49-F238E27FC236}">
                <a16:creationId xmlns:a16="http://schemas.microsoft.com/office/drawing/2014/main" id="{599304D3-96A3-43F8-99F9-525A671F0835}"/>
              </a:ext>
            </a:extLst>
          </p:cNvPr>
          <p:cNvPicPr>
            <a:picLocks noChangeAspect="1"/>
          </p:cNvPicPr>
          <p:nvPr/>
        </p:nvPicPr>
        <p:blipFill>
          <a:blip r:embed="rId2"/>
          <a:srcRect/>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29" y="2580807"/>
            <a:ext cx="6449967" cy="1661993"/>
          </a:xfrm>
        </p:spPr>
        <p:txBody>
          <a:bodyPr/>
          <a:lstStyle/>
          <a:p>
            <a:r>
              <a:rPr lang="en-US" dirty="0"/>
              <a:t>Next Generation Functional &amp; Visual Testing powered by AI</a:t>
            </a:r>
            <a:endParaRPr lang="es-ES" dirty="0"/>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Anand </a:t>
            </a:r>
            <a:r>
              <a:rPr lang="es-ES" dirty="0" err="1"/>
              <a:t>Bagmar</a:t>
            </a:r>
            <a:endParaRPr lang="es-ES" dirty="0"/>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p:txBody>
          <a:bodyPr/>
          <a:lstStyle/>
          <a:p>
            <a:r>
              <a:rPr lang="es-ES" dirty="0"/>
              <a:t>Software </a:t>
            </a:r>
            <a:r>
              <a:rPr lang="es-ES" dirty="0" err="1"/>
              <a:t>Quality</a:t>
            </a:r>
            <a:r>
              <a:rPr lang="es-ES" dirty="0"/>
              <a:t> </a:t>
            </a:r>
            <a:r>
              <a:rPr lang="es-ES" dirty="0" err="1"/>
              <a:t>Evangelist</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2.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1393</TotalTime>
  <Words>48</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Myriad Pro</vt:lpstr>
      <vt:lpstr>Wingdings</vt:lpstr>
      <vt:lpstr>Quicksand</vt:lpstr>
      <vt:lpstr>Arial</vt:lpstr>
      <vt:lpstr>Lufga</vt:lpstr>
      <vt:lpstr>Segoe UI</vt:lpstr>
      <vt:lpstr>Consolas</vt:lpstr>
      <vt:lpstr>White Template</vt:lpstr>
      <vt:lpstr>CorelDRAW</vt:lpstr>
      <vt:lpstr>Presentación de PowerPoint</vt:lpstr>
      <vt:lpstr>Next Generation Functional &amp; Visual Testing powered by AI</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83</cp:revision>
  <dcterms:created xsi:type="dcterms:W3CDTF">2019-08-09T15:41:27Z</dcterms:created>
  <dcterms:modified xsi:type="dcterms:W3CDTF">2022-03-14T21:46:26Z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